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01.09.25'!$C$5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593686860661569E-2"/>
                  <c:y val="7.083956692913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479513430853236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36318541951587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8358225034190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01.09.25'!$D$4:$L$4</c:f>
              <c:strCache>
                <c:ptCount val="9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  <c:pt idx="8">
                  <c:v>на 01.09.2025 г</c:v>
                </c:pt>
              </c:strCache>
            </c:strRef>
          </c:cat>
          <c:val>
            <c:numRef>
              <c:f>'таб.по деф. проф. на 01.09.25'!$D$5:$L$5</c:f>
              <c:numCache>
                <c:formatCode>General</c:formatCode>
                <c:ptCount val="9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  <c:pt idx="7">
                  <c:v>-13.7</c:v>
                </c:pt>
                <c:pt idx="8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01.09.25'!$C$6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119433840611599E-2"/>
                  <c:y val="-2.7115649606299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99502614854008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363185419515875E-2"/>
                  <c:y val="-3.1249999999999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094527416780635E-2"/>
                  <c:y val="-2.708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01.09.25'!$D$4:$L$4</c:f>
              <c:strCache>
                <c:ptCount val="9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  <c:pt idx="8">
                  <c:v>на 01.09.2025 г</c:v>
                </c:pt>
              </c:strCache>
            </c:strRef>
          </c:cat>
          <c:val>
            <c:numRef>
              <c:f>'таб.по деф. проф. на 01.09.25'!$D$6:$L$6</c:f>
              <c:numCache>
                <c:formatCode>General</c:formatCode>
                <c:ptCount val="9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  <c:pt idx="7">
                  <c:v>18.2</c:v>
                </c:pt>
                <c:pt idx="8">
                  <c:v>9.9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419200"/>
        <c:axId val="32731904"/>
      </c:lineChart>
      <c:catAx>
        <c:axId val="32419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Arial Narrow" pitchFamily="34" charset="0"/>
              </a:defRPr>
            </a:pPr>
            <a:endParaRPr lang="ru-RU"/>
          </a:p>
        </c:txPr>
        <c:crossAx val="32731904"/>
        <c:crosses val="autoZero"/>
        <c:auto val="1"/>
        <c:lblAlgn val="ctr"/>
        <c:lblOffset val="100"/>
        <c:noMultiLvlLbl val="0"/>
      </c:catAx>
      <c:valAx>
        <c:axId val="327319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2419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01.09.2025 г, млн</a:t>
          </a:r>
          <a:r>
            <a: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 руб</a:t>
          </a: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</a:t>
          </a:r>
          <a:endParaRPr kumimoji="0" lang="ru-RU" sz="1400" b="0" i="0" u="none" strike="noStrike" kern="0" cap="none" spc="0" normalizeH="0" baseline="0" noProof="0" dirty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235538"/>
              </p:ext>
            </p:extLst>
          </p:nvPr>
        </p:nvGraphicFramePr>
        <p:xfrm>
          <a:off x="107503" y="116632"/>
          <a:ext cx="8928993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05736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47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8</cp:revision>
  <dcterms:created xsi:type="dcterms:W3CDTF">2023-04-13T07:56:46Z</dcterms:created>
  <dcterms:modified xsi:type="dcterms:W3CDTF">2025-09-19T06:36:16Z</dcterms:modified>
</cp:coreProperties>
</file>